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9" r:id="rId11"/>
    <p:sldId id="270" r:id="rId12"/>
    <p:sldId id="271" r:id="rId13"/>
    <p:sldId id="272" r:id="rId14"/>
    <p:sldId id="273" r:id="rId1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9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2012/8/29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ppt校工忍傳素材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36405" y="548680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代收簡訊詐騙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628800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詐騙歹徒利用即時通或聊天室平台，用各種理由要求被害人代為接收手機簡訊，並回傳認證碼，進行小額付費詐騙。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2852936"/>
            <a:ext cx="4896544" cy="255454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後來王同學收到電信公司傳來小額付費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1,000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元扣款成功的簡訊通知，得知該筆款項將列入她下個月電信帳單內支付，她以即時通詢問表弟怎麼回事，表弟卻推說下次再一併解釋，並拜託她再次代為接收簡訊，她覺得很奇怪就直接打電話詢問，表弟告知他的即時通帳號已遭盜用，才驚覺自己遭到了詐騙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36405" y="548680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代收簡訊詐騙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628800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詐騙歹徒利用即時通或聊天室平台，用各種理由要求被害人代為接收手機簡訊，並回傳認證碼，進行小額付費詐騙。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2667684"/>
            <a:ext cx="4896544" cy="378565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案例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：台北的小偉遇上自稱是親戚的歹徒，告訴小偉自己有方法取得「免費洗點數」、「免費外掛程式」，可以透過手機購買遊戲點數後全額退費，小偉於是相信，將自己的手機號碼及身分證字號提供出去後，對方卻說因為程序錯誤，不但拿不到點數還要支付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5,000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元，對方再以「需作假交易將之前的錯誤資料覆蓋」為由，要求被害人再提供其他人的電話號碼及身分證字號，小偉一口氣將好友、好友家長等共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6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位親友的資料告知歹徒，手機傳來驗證碼後，他一一告知，最後損失金額高達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萬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9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千多元。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36405" y="548680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代收簡訊詐騙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628800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詐騙歹徒利用即時通或聊天室平台，用各種理由要求被害人代為接收手機簡訊，並回傳認證碼，進行小額付費詐騙。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2852936"/>
            <a:ext cx="4896544" cy="224676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註：小額付費是透過電話號碼及身分證字號進行身分驗證，在收到簡訊通知後，將簡訊內之認證碼回傳，等於同意該筆交易，該筆費用將出現於電話帳單中，通知當事人付款。此付款機制簡單方便，卻為詐騙歹徒所利用，對年齡層較低之族群進行詐騙，不可不慎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62055" y="692696"/>
            <a:ext cx="42883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個人</a:t>
            </a:r>
            <a:r>
              <a:rPr lang="zh-TW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資料釣魚</a:t>
            </a:r>
            <a:r>
              <a:rPr lang="zh-TW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詐騙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706032"/>
            <a:ext cx="4896544" cy="193899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網路駭客經常利用假冒官方的網站或電子郵件，要求民眾輸入個人資料，包括姓名、身分證字號、住址、生日，甚至是信用卡卡號等，這種手法稱為釣魚。在網路上輸入帳號密碼或個人資料時，有以下步驟要遵循：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4005064"/>
            <a:ext cx="4896544" cy="163121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首先，一定要確定自己正在使用的電腦安不安全，有沒有防毒軟體掃毒？如果是公用電腦，千萬不要輸入任何密碼或個資，一定電腦中被植入木馬程式，所有行為就會全都錄。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62055" y="692696"/>
            <a:ext cx="428835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個人</a:t>
            </a:r>
            <a:r>
              <a:rPr lang="zh-TW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資料釣魚</a:t>
            </a:r>
            <a:r>
              <a:rPr lang="zh-TW" alt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詐騙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706032"/>
            <a:ext cx="4896544" cy="1631216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第二，考量是否有必要輸入這些資料，例如社群網站上並不需要將自己的資料巨細靡遺的填寫上去，因為「填」者有意、網友有心，遇到有戀童癖的人，就可能會利用這些資料藉機靠近。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3573016"/>
            <a:ext cx="4896544" cy="224676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第三，這個網站是不是假網站，只要是要輸入帳號密碼的網站，應存在我的最愛，直接點選，或是用搜尋的方式直接到官方網站，並且要注意查看網址，和平常使用的有沒有不同，絕對不要點選電子郵件裡面的連結，以免遇到釣魚電子郵件，被帶到假網站去而不自知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  <p:sp>
        <p:nvSpPr>
          <p:cNvPr id="6" name="文字方塊 5"/>
          <p:cNvSpPr txBox="1"/>
          <p:nvPr/>
        </p:nvSpPr>
        <p:spPr>
          <a:xfrm>
            <a:off x="4644008" y="5733256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3600" dirty="0" smtClean="0"/>
              <a:t>END</a:t>
            </a:r>
            <a:endParaRPr lang="zh-TW" altLang="en-US" sz="3600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ppt校工忍傳素材00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矩形 7"/>
          <p:cNvSpPr/>
          <p:nvPr/>
        </p:nvSpPr>
        <p:spPr>
          <a:xfrm>
            <a:off x="539552" y="3645024"/>
            <a:ext cx="56886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代收簡訊詐騙</a:t>
            </a:r>
            <a:endParaRPr lang="zh-TW" alt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827584" y="1700808"/>
            <a:ext cx="489654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7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即時通詐騙</a:t>
            </a:r>
            <a:endParaRPr lang="zh-TW" altLang="en-US" sz="7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403648" y="1988840"/>
            <a:ext cx="38395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??????</a:t>
            </a:r>
            <a:endParaRPr lang="zh-TW" altLang="en-US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矩形 4"/>
          <p:cNvSpPr/>
          <p:nvPr/>
        </p:nvSpPr>
        <p:spPr>
          <a:xfrm>
            <a:off x="1452567" y="3861048"/>
            <a:ext cx="383951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altLang="zh-TW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??????</a:t>
            </a:r>
            <a:endParaRPr lang="zh-TW" altLang="en-US" sz="9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5" grpId="0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 descr="愛打就打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15616" y="1772816"/>
            <a:ext cx="4389506" cy="2356944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27584" y="4581128"/>
            <a:ext cx="54006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zh-TW" alt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華康中特圓體" pitchFamily="49" charset="-120"/>
                <a:ea typeface="華康中特圓體" pitchFamily="49" charset="-120"/>
              </a:rPr>
              <a:t>幫忙代收簡訊或代買點數，有沒有關係？</a:t>
            </a:r>
            <a:endParaRPr lang="zh-TW" alt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華康中特圓體" pitchFamily="49" charset="-120"/>
              <a:ea typeface="華康中特圓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圖片 2" descr="影片欣賞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086122"/>
            <a:ext cx="9144000" cy="3771091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899592" y="908720"/>
            <a:ext cx="31085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華康粗圓體" pitchFamily="49" charset="-120"/>
                <a:ea typeface="華康粗圓體" pitchFamily="49" charset="-120"/>
              </a:rPr>
              <a:t>影片欣賞</a:t>
            </a:r>
            <a:endParaRPr lang="zh-TW" alt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華康粗圓體" pitchFamily="49" charset="-120"/>
              <a:ea typeface="華康粗圓體" pitchFamily="49" charset="-12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677665" y="1724615"/>
            <a:ext cx="480131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即時通傳來訊息的人</a:t>
            </a:r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，</a:t>
            </a:r>
            <a:endParaRPr lang="en-US" altLang="zh-TW" sz="3600" dirty="0" smtClean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真的</a:t>
            </a:r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是表哥嗎？</a:t>
            </a:r>
            <a:endParaRPr lang="zh-TW" altLang="en-US" sz="3600" dirty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83568" y="2998693"/>
            <a:ext cx="5262979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代收簡訊，會怎麼樣嗎？</a:t>
            </a:r>
            <a:endParaRPr lang="zh-TW" altLang="en-US" sz="3600" dirty="0" smtClean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83568" y="3717032"/>
            <a:ext cx="433965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TW" altLang="en-US" sz="3600" dirty="0" smtClean="0">
                <a:ln w="18415" cmpd="sng">
                  <a:noFill/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華康粗圓體" pitchFamily="49" charset="-120"/>
                <a:ea typeface="華康粗圓體" pitchFamily="49" charset="-120"/>
              </a:rPr>
              <a:t>網路上有什麼危險？</a:t>
            </a:r>
            <a:endParaRPr lang="zh-TW" altLang="en-US" sz="3600" dirty="0" smtClean="0">
              <a:ln w="18415" cmpd="sng">
                <a:noFill/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華康粗圓體" pitchFamily="49" charset="-120"/>
              <a:ea typeface="華康粗圓體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 build="allAtOnce"/>
      <p:bldP spid="6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783159" y="764704"/>
            <a:ext cx="4339650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常見網路</a:t>
            </a:r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詐騙</a:t>
            </a:r>
            <a:endParaRPr lang="en-US" altLang="zh-TW" sz="5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華康粗圓體" pitchFamily="49" charset="-120"/>
              <a:ea typeface="華康粗圓體" pitchFamily="49" charset="-120"/>
            </a:endParaRPr>
          </a:p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類型</a:t>
            </a:r>
            <a:endParaRPr lang="zh-TW" altLang="en-U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latin typeface="華康粗圓體" pitchFamily="49" charset="-120"/>
              <a:ea typeface="華康粗圓體" pitchFamily="49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755576" y="2564904"/>
            <a:ext cx="51125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網路通訊方式包括即時通、社群聊天室</a:t>
            </a:r>
            <a:r>
              <a:rPr lang="en-US" altLang="zh-TW" sz="3200" dirty="0" smtClean="0">
                <a:latin typeface="華康粗圓體" pitchFamily="49" charset="-120"/>
                <a:ea typeface="華康粗圓體" pitchFamily="49" charset="-120"/>
              </a:rPr>
              <a:t>(</a:t>
            </a:r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如網路遊戲平台</a:t>
            </a:r>
            <a:r>
              <a:rPr lang="en-US" altLang="zh-TW" sz="3200" dirty="0" smtClean="0">
                <a:latin typeface="華康粗圓體" pitchFamily="49" charset="-120"/>
                <a:ea typeface="華康粗圓體" pitchFamily="49" charset="-120"/>
              </a:rPr>
              <a:t>)</a:t>
            </a:r>
            <a:r>
              <a:rPr lang="zh-TW" altLang="en-US" sz="3200" dirty="0" smtClean="0">
                <a:latin typeface="華康粗圓體" pitchFamily="49" charset="-120"/>
                <a:ea typeface="華康粗圓體" pitchFamily="49" charset="-120"/>
              </a:rPr>
              <a:t>、臉書等，詐騙歹徒經常利用各項管道，以冒用親友身分的方式，向被害人進行代購遊戲點數或代收簡訊詐騙。</a:t>
            </a:r>
            <a:endParaRPr lang="zh-TW" altLang="en-US" sz="3200" dirty="0">
              <a:latin typeface="華康粗圓體" pitchFamily="49" charset="-120"/>
              <a:ea typeface="華康粗圓體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矩形 5"/>
          <p:cNvSpPr/>
          <p:nvPr/>
        </p:nvSpPr>
        <p:spPr>
          <a:xfrm>
            <a:off x="736405" y="548680"/>
            <a:ext cx="433965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遊戲點數詐騙</a:t>
            </a:r>
          </a:p>
        </p:txBody>
      </p:sp>
      <p:sp>
        <p:nvSpPr>
          <p:cNvPr id="8" name="文字方塊 7"/>
          <p:cNvSpPr txBox="1"/>
          <p:nvPr/>
        </p:nvSpPr>
        <p:spPr>
          <a:xfrm>
            <a:off x="755576" y="1628800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歹徒盜用即時通帳號，假冒親友身分要求被害人幫忙購買遊戲點數，並回傳點數卡儲值序號及密碼，進行遊戲點數詐騙。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  <p:sp>
        <p:nvSpPr>
          <p:cNvPr id="10" name="文字方塊 9"/>
          <p:cNvSpPr txBox="1"/>
          <p:nvPr/>
        </p:nvSpPr>
        <p:spPr>
          <a:xfrm>
            <a:off x="755576" y="2852936"/>
            <a:ext cx="4896544" cy="347787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案例：台南汪同學在家中上網，突然收到移民至加拿大的同學「密她」，說在學校不方便出去，請他幫忙去超商買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my card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遊戲點數，再將密碼用即時通傳給他，久未見面的同學再度連絡，她感到特別開心，因此就毫不猶豫的買了一張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3000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元的點數卡，後來同學又說不夠，她再度去超商購買。次日，她收到同學的留言，這幾天同學的即時通帳號被盜用，且帳號、密碼都被修改，完全無法使用，歹徒竟趁此詐取遊戲點數，只是同學的通知還是晚了一步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ppt校工忍傳素材000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736405" y="548680"/>
            <a:ext cx="43396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TW" alt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華康粗圓體" pitchFamily="49" charset="-120"/>
                <a:ea typeface="華康粗圓體" pitchFamily="49" charset="-120"/>
              </a:rPr>
              <a:t>代收簡訊詐騙</a:t>
            </a:r>
          </a:p>
        </p:txBody>
      </p:sp>
      <p:sp>
        <p:nvSpPr>
          <p:cNvPr id="11" name="文字方塊 10"/>
          <p:cNvSpPr txBox="1"/>
          <p:nvPr/>
        </p:nvSpPr>
        <p:spPr>
          <a:xfrm>
            <a:off x="755576" y="1628800"/>
            <a:ext cx="4896544" cy="101566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詐騙歹徒利用即時通或聊天室平台，用各種理由要求被害人代為接收手機簡訊，並回傳認證碼，進行小額付費詐騙。</a:t>
            </a:r>
          </a:p>
        </p:txBody>
      </p:sp>
      <p:sp>
        <p:nvSpPr>
          <p:cNvPr id="12" name="文字方塊 11"/>
          <p:cNvSpPr txBox="1"/>
          <p:nvPr/>
        </p:nvSpPr>
        <p:spPr>
          <a:xfrm>
            <a:off x="755576" y="2852936"/>
            <a:ext cx="4896544" cy="2246769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案例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1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：桃園王同學在上網時突然收到表弟於即時通傳訊給她，說網路購物需要手機接收認證密碼，但電腦螢幕突然壞了，請她提供手機門號及身分證字號，幫忙代收簡訊。王同學提供</a:t>
            </a:r>
            <a:r>
              <a:rPr lang="en-US" altLang="zh-TW" sz="2000" dirty="0" smtClean="0">
                <a:latin typeface="華康儷粗圓" pitchFamily="49" charset="-120"/>
                <a:ea typeface="華康儷粗圓" pitchFamily="49" charset="-120"/>
              </a:rPr>
              <a:t>2</a:t>
            </a:r>
            <a:r>
              <a:rPr lang="zh-TW" altLang="en-US" sz="2000" dirty="0" smtClean="0">
                <a:latin typeface="華康儷粗圓" pitchFamily="49" charset="-120"/>
                <a:ea typeface="華康儷粗圓" pitchFamily="49" charset="-120"/>
              </a:rPr>
              <a:t>項資料，之後收到遊戲公司小額付費認證簡訊，也立即將簡訊內容的認證碼給了對方。</a:t>
            </a:r>
            <a:endParaRPr lang="zh-TW" altLang="en-US" sz="2000" dirty="0" smtClean="0">
              <a:latin typeface="華康儷粗圓" pitchFamily="49" charset="-120"/>
              <a:ea typeface="華康儷粗圓" pitchFamily="49" charset="-12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</TotalTime>
  <Words>1044</Words>
  <Application>Microsoft Office PowerPoint</Application>
  <PresentationFormat>如螢幕大小 (4:3)</PresentationFormat>
  <Paragraphs>35</Paragraphs>
  <Slides>14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14</vt:i4>
      </vt:variant>
    </vt:vector>
  </HeadingPairs>
  <TitlesOfParts>
    <vt:vector size="15" baseType="lpstr">
      <vt:lpstr>Office 佈景主題</vt:lpstr>
      <vt:lpstr>投影片 1</vt:lpstr>
      <vt:lpstr>投影片 2</vt:lpstr>
      <vt:lpstr>投影片 3</vt:lpstr>
      <vt:lpstr>投影片 4</vt:lpstr>
      <vt:lpstr>投影片 5</vt:lpstr>
      <vt:lpstr>投影片 6</vt:lpstr>
      <vt:lpstr>投影片 7</vt:lpstr>
      <vt:lpstr>投影片 8</vt:lpstr>
      <vt:lpstr>投影片 9</vt:lpstr>
      <vt:lpstr>投影片 10</vt:lpstr>
      <vt:lpstr>投影片 11</vt:lpstr>
      <vt:lpstr>投影片 12</vt:lpstr>
      <vt:lpstr>投影片 13</vt:lpstr>
      <vt:lpstr>投影片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INDIGOTIN</dc:creator>
  <cp:lastModifiedBy>INDIGOTIN</cp:lastModifiedBy>
  <cp:revision>60</cp:revision>
  <dcterms:created xsi:type="dcterms:W3CDTF">2012-08-27T02:20:26Z</dcterms:created>
  <dcterms:modified xsi:type="dcterms:W3CDTF">2012-08-29T03:22:43Z</dcterms:modified>
</cp:coreProperties>
</file>